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3" r:id="rId5"/>
    <p:sldId id="265" r:id="rId6"/>
    <p:sldId id="267" r:id="rId7"/>
    <p:sldId id="266" r:id="rId8"/>
    <p:sldId id="268" r:id="rId9"/>
    <p:sldId id="260" r:id="rId10"/>
    <p:sldId id="261" r:id="rId11"/>
    <p:sldId id="262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38EF2-2876-47DF-ACDC-5A932425B6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760B7-26FB-496C-83D7-E7C8E96958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B3B2B-A05B-44FD-AB60-9CF91576C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D8E73-2B54-4E73-A30D-068BEA1F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7609C-5700-4B0A-B7AA-94AF8049A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61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E997A-F391-457A-AF69-F4E06652C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FC328-8C08-465B-93E1-C9ACD5B6A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121DE-AC59-4757-AB7C-23FB5030A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C42F8-52B1-4DDD-8895-45EBF3BD6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8BC1B-1325-4FAE-B7B8-E6F2353C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06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441013-16A9-49E9-B583-1C1A5B88F3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AA3DCF-2AD8-415F-9E25-2B05F66AE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371A5-75D8-46BF-A320-46DB77A46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5DE70-C82F-4248-83B4-34B62CF7C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6F221-A6CC-4816-9913-24E763287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2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03AF-9DD7-4054-8D2B-23882961D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0763E-5414-4E20-8EA4-62BF97C2D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D4446-94FA-4D87-A627-37FDF2E87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9E081-A4B3-4261-85C6-2F0C96490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4E3AC-E1D9-4FD7-A2B8-30536EE3D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30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4B729-5403-4FC5-BDEC-CF29CF72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5E237-677E-47B9-AD64-C04056A21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C5B02-5785-4543-9C63-90FC44B74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60009-1F62-4E79-BCD6-C24540C52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ECA27-A52D-4279-BF42-ED652F24D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90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A58FB-408D-454B-A51A-7CABC836F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A0531-AF45-45FA-82CA-D0F835A67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42EA4-D0F4-4A9F-AE85-AE8378D5FA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3B197A-D126-49D3-9C8D-107914E14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BC189-5F84-4B8B-AC14-76C7C8206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E33B1-0140-409E-9535-D29EEB8FC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51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D0A6D-3C8A-4CAA-91B3-661840B39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E9A1C-2D86-453B-8763-800B07BD3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1A47F-22D5-4CCA-B97F-CCD82BF2B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06AE31-0460-4FE4-8334-4318313B6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4D5509-ECE3-4254-824E-5788B6CCA6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DEB7A6-4699-4602-82B0-D002A94E4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63E5FC-5CF0-4530-B474-1EDFD7188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059A7A-200F-4806-B552-98BAA88BD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306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A75A2-1656-46B1-8912-2009114FC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F7242E-750F-4D99-A373-EFF39B1D6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9832DE-F0EB-4F4A-946B-E6A7C052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FEA49F-7508-4C7C-9725-4F3F5A7B6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23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0B145A-6B9A-45B8-8332-5D4A1E9F8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10DC59-35B0-4E3D-9D3B-05DBB0D01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DD715-60E2-46DE-9C10-5E0D2FCFA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02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82319-B530-4913-9965-8C2FEA72D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397C9-0466-4E1C-98E3-69914BEA8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CC69ED-F13E-40CF-9801-7E3270ED0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CE23DD-8917-418D-AC58-A6A55E0B1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BE9B38-9F56-4E09-8D86-B7A7575F3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D9C301-185D-49AB-8ED5-1778FC248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16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C65A-543E-43C5-B145-321904A94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7BE1CF-CF94-42B5-A638-8D8996E12D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CB89C3-908F-4E89-9B91-C70E226B6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1B1DC-4E00-45C6-9B75-DB149873E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07C24-0398-4CF6-87C3-C94E75FB6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692F5-5E57-47BE-906F-808CD4532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30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216788-409A-4CBA-9FCB-8C3902EB2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C01E1D-DE45-4EB8-A642-316E5160D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CA1F4-3362-4F8E-8176-39C4EE442B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94E0C-A023-4B2E-8A33-1F7F40371EDB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9F527-23A4-4D1E-BEB3-4E16B3FECC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2668E-8E29-41F7-B12D-9215B44852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BE53B-6148-4D35-879F-E583C89D3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94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ata.kcmo.org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3361D-EE69-4BA0-AE17-47E54701C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Project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77F55-A15D-4608-B902-8CA3A2970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                 </a:t>
            </a:r>
          </a:p>
          <a:p>
            <a:pPr marL="0" indent="0">
              <a:buNone/>
            </a:pPr>
            <a:r>
              <a:rPr lang="en-US" sz="2400" dirty="0"/>
              <a:t>Title of Project: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                       </a:t>
            </a:r>
            <a:r>
              <a:rPr lang="en-US" sz="2400" b="1" dirty="0">
                <a:solidFill>
                  <a:srgbClr val="0070C0"/>
                </a:solidFill>
              </a:rPr>
              <a:t>Analysis of Kansas and Chicago cities crimes on cloud computing</a:t>
            </a:r>
            <a:endParaRPr lang="ar-SA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ar-SA" sz="2400" b="1" dirty="0">
                <a:solidFill>
                  <a:srgbClr val="FF0000"/>
                </a:solidFill>
              </a:rPr>
              <a:t>                                                        </a:t>
            </a:r>
            <a:r>
              <a:rPr lang="en-US" dirty="0"/>
              <a:t>By</a:t>
            </a:r>
          </a:p>
          <a:p>
            <a:pPr marL="0" indent="0" algn="ctr">
              <a:buNone/>
            </a:pPr>
            <a:r>
              <a:rPr lang="en-US" dirty="0" err="1">
                <a:solidFill>
                  <a:schemeClr val="accent1"/>
                </a:solidFill>
              </a:rPr>
              <a:t>Shwel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Alshehri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7499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14CD2-CB3D-4A46-859F-0478EC966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F2DCCA-B5F6-467A-98C3-7E310652F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 still have problem how to </a:t>
            </a:r>
          </a:p>
          <a:p>
            <a:pPr marL="0" indent="0">
              <a:buNone/>
            </a:pPr>
            <a:r>
              <a:rPr lang="en-US" dirty="0"/>
              <a:t>bring data from the source </a:t>
            </a:r>
          </a:p>
          <a:p>
            <a:pPr marL="0" indent="0">
              <a:buNone/>
            </a:pPr>
            <a:r>
              <a:rPr lang="en-US" dirty="0"/>
              <a:t>directly.(</a:t>
            </a:r>
            <a:r>
              <a:rPr lang="en-US" dirty="0">
                <a:solidFill>
                  <a:srgbClr val="FF0000"/>
                </a:solidFill>
              </a:rPr>
              <a:t>just I take data as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csv file and add it to the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Tableau</a:t>
            </a:r>
            <a:r>
              <a:rPr lang="en-US" dirty="0"/>
              <a:t>).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Here is an example for </a:t>
            </a:r>
          </a:p>
          <a:p>
            <a:pPr marL="0" indent="0">
              <a:buNone/>
            </a:pPr>
            <a:r>
              <a:rPr lang="en-US" dirty="0"/>
              <a:t>Crime mapping on Kansas </a:t>
            </a:r>
          </a:p>
          <a:p>
            <a:pPr marL="0" indent="0">
              <a:buNone/>
            </a:pPr>
            <a:r>
              <a:rPr lang="en-US" dirty="0"/>
              <a:t>City with zip code and </a:t>
            </a:r>
          </a:p>
          <a:p>
            <a:pPr marL="0" indent="0">
              <a:buNone/>
            </a:pPr>
            <a:r>
              <a:rPr lang="en-US" dirty="0"/>
              <a:t>location&gt;.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4FAA4E-8838-40EC-A80A-6679F3EFE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562" y="1284051"/>
            <a:ext cx="7211438" cy="538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618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14CD2-CB3D-4A46-859F-0478EC966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6DA8B-C44A-4D94-9BA7-D7640F8E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Cloud Computing Service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 I will used Google Cloud </a:t>
            </a:r>
          </a:p>
          <a:p>
            <a:pPr marL="0" indent="0">
              <a:buNone/>
            </a:pPr>
            <a:r>
              <a:rPr lang="en-US" dirty="0"/>
              <a:t>Platform for provide the</a:t>
            </a:r>
          </a:p>
          <a:p>
            <a:pPr marL="0" indent="0">
              <a:buNone/>
            </a:pPr>
            <a:r>
              <a:rPr lang="en-US" dirty="0"/>
              <a:t> service in public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6BF67E-2922-43F9-B3AF-CC2370B25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357" y="1078302"/>
            <a:ext cx="7013643" cy="398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1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FD986-452F-42F9-B635-F2C2970FC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/>
              <a:t>                      </a:t>
            </a:r>
          </a:p>
          <a:p>
            <a:pPr marL="0" indent="0">
              <a:buNone/>
            </a:pPr>
            <a:r>
              <a:rPr lang="en-US" sz="6000" dirty="0"/>
              <a:t>                       </a:t>
            </a:r>
            <a:r>
              <a:rPr lang="en-US" sz="6000" dirty="0">
                <a:solidFill>
                  <a:srgbClr val="0070C0"/>
                </a:solidFill>
              </a:rPr>
              <a:t>Thanks.</a:t>
            </a:r>
          </a:p>
        </p:txBody>
      </p:sp>
    </p:spTree>
    <p:extLst>
      <p:ext uri="{BB962C8B-B14F-4D97-AF65-F5344CB8AC3E}">
        <p14:creationId xmlns:p14="http://schemas.microsoft.com/office/powerpoint/2010/main" val="686759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7CB2C-9C57-45A0-8663-221E08969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E3829-8568-4AF9-B7A3-F4FB10161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/>
              <a:t>Progress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0070C0"/>
                </a:solidFill>
              </a:rPr>
              <a:t> Design First Draft website for the project.</a:t>
            </a:r>
          </a:p>
          <a:p>
            <a:pPr marL="0" indent="0">
              <a:buNone/>
            </a:pPr>
            <a:r>
              <a:rPr lang="en-US" dirty="0"/>
              <a:t>I used HTML and CSS programming Languages To design the website.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0070C0"/>
                </a:solidFill>
              </a:rPr>
              <a:t>The website still needs to connect it with cloud computing service and direct users to the original sources for the data.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353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14CD2-CB3D-4A46-859F-0478EC966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6DA8B-C44A-4D94-9BA7-D7640F8E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0070C0"/>
                </a:solidFill>
              </a:rPr>
              <a:t>Here is the face for the website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FF0000"/>
                </a:solidFill>
              </a:rPr>
              <a:t>Note: </a:t>
            </a:r>
            <a:r>
              <a:rPr lang="en-US" dirty="0">
                <a:solidFill>
                  <a:srgbClr val="0070C0"/>
                </a:solidFill>
              </a:rPr>
              <a:t>the website html and </a:t>
            </a:r>
            <a:r>
              <a:rPr lang="en-US" dirty="0" err="1">
                <a:solidFill>
                  <a:srgbClr val="0070C0"/>
                </a:solidFill>
              </a:rPr>
              <a:t>css</a:t>
            </a:r>
            <a:r>
              <a:rPr lang="en-US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70C0"/>
                </a:solidFill>
              </a:rPr>
              <a:t>Fiels</a:t>
            </a:r>
            <a:r>
              <a:rPr lang="en-US" dirty="0">
                <a:solidFill>
                  <a:srgbClr val="0070C0"/>
                </a:solidFill>
              </a:rPr>
              <a:t> are within the email 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FE9D04-A6FC-49E1-875E-4DD9BDBCD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7413" y="2217906"/>
            <a:ext cx="6096000" cy="362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538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14CD2-CB3D-4A46-859F-0478EC966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6DA8B-C44A-4D94-9BA7-D7640F8E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</a:rPr>
              <a:t>Collecting data and source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 I take my data from the website</a:t>
            </a:r>
          </a:p>
          <a:p>
            <a:pPr marL="0" indent="0">
              <a:buNone/>
            </a:pPr>
            <a:r>
              <a:rPr lang="en-US" dirty="0"/>
              <a:t>(</a:t>
            </a:r>
            <a:r>
              <a:rPr lang="en-US" u="sng" dirty="0">
                <a:hlinkClick r:id="rId2"/>
              </a:rPr>
              <a:t>https://data.kcmo.org</a:t>
            </a:r>
            <a:r>
              <a:rPr lang="en-US" dirty="0"/>
              <a:t>).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Data are for crimes in Kansas </a:t>
            </a:r>
          </a:p>
          <a:p>
            <a:pPr marL="0" indent="0">
              <a:buNone/>
            </a:pPr>
            <a:r>
              <a:rPr lang="en-US" dirty="0"/>
              <a:t>city for the years (2010-2019).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E7C1CA-BC83-4AF0-B25F-9DF04B53E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4589" y="1595887"/>
            <a:ext cx="6351623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200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C26A5-186D-40DD-BF03-6493B06E7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BF0382-C2A4-409C-92C8-2EFEAA980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23353"/>
            <a:ext cx="5257800" cy="41536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B95C33-D94E-4719-8352-7AA086BFC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267" y="1819072"/>
            <a:ext cx="4951380" cy="415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919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D7DF-3CE4-4BBF-B054-8BA9C7B9B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FD2E3-E175-4F3A-9F5F-4DA7B1C7E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</a:rPr>
              <a:t>Collecting data and source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Chicago</a:t>
            </a:r>
            <a:r>
              <a:rPr lang="en-US" dirty="0">
                <a:solidFill>
                  <a:srgbClr val="00B050"/>
                </a:solidFill>
              </a:rPr>
              <a:t>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Data source </a:t>
            </a:r>
          </a:p>
          <a:p>
            <a:pPr marL="0" indent="0">
              <a:buNone/>
            </a:pP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Data from (2010-2019)</a:t>
            </a:r>
          </a:p>
          <a:p>
            <a:pPr marL="0" indent="0">
              <a:buNone/>
            </a:pP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734A06-EA9D-4610-820E-79F9CD17E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39" y="1422985"/>
            <a:ext cx="6488348" cy="38202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D7C7CD-B95A-46C6-927A-E338C537E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165" y="3333097"/>
            <a:ext cx="351472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152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831D1-D644-46E5-93BE-57E3D7EB2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587074-4DF1-4BBB-9EB6-7B5DE2BF2C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0587" y="1825625"/>
            <a:ext cx="95622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43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BBE81-6FDA-4E41-83D3-A64C71F65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51ED491-40A7-4C60-B3BD-F6CEF6DA4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7286" y="1825625"/>
            <a:ext cx="72860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57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14CD2-CB3D-4A46-859F-0478EC966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of Kansas and Chicago cities crimes on cloud computing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6DA8B-C44A-4D94-9BA7-D7640F8E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Data analyzing and visualization: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 this part ,I used a tool called</a:t>
            </a:r>
          </a:p>
          <a:p>
            <a:pPr marL="0" indent="0">
              <a:buNone/>
            </a:pP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Tableau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 As you see I used some file </a:t>
            </a:r>
          </a:p>
          <a:p>
            <a:pPr marL="0" indent="0">
              <a:buNone/>
            </a:pPr>
            <a:r>
              <a:rPr lang="en-US" dirty="0"/>
              <a:t>Of my data to get analysis and </a:t>
            </a:r>
          </a:p>
          <a:p>
            <a:pPr marL="0" indent="0">
              <a:buNone/>
            </a:pPr>
            <a:r>
              <a:rPr lang="en-US" dirty="0"/>
              <a:t>visualization.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8F7AF8-A35D-4961-AA07-D0811D05D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592" y="447473"/>
            <a:ext cx="6462408" cy="604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43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331</Words>
  <Application>Microsoft Office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Project</vt:lpstr>
      <vt:lpstr>Analysis of Kansas and Chicago cities crimes on cloud computing</vt:lpstr>
      <vt:lpstr>Analysis of Kansas and Chicago cities crimes on cloud computing</vt:lpstr>
      <vt:lpstr>Analysis of Kansas and Chicago cities crimes on cloud computing</vt:lpstr>
      <vt:lpstr>Analysis of Kansas and Chicago cities crimes on cloud computing</vt:lpstr>
      <vt:lpstr>Analysis of Kansas and Chicago cities crimes on cloud computing</vt:lpstr>
      <vt:lpstr>Analysis of Kansas and Chicago cities crimes on cloud computing</vt:lpstr>
      <vt:lpstr>Analysis of Kansas and Chicago cities crimes on cloud computing</vt:lpstr>
      <vt:lpstr>Analysis of Kansas and Chicago cities crimes on cloud computing</vt:lpstr>
      <vt:lpstr>Analysis of Kansas and Chicago cities crimes on cloud computing</vt:lpstr>
      <vt:lpstr>Analysis of Kansas and Chicago cities crimes on cloud computing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Mini-Project 2</dc:title>
  <dc:creator>IT676</dc:creator>
  <cp:lastModifiedBy>IT676</cp:lastModifiedBy>
  <cp:revision>21</cp:revision>
  <dcterms:created xsi:type="dcterms:W3CDTF">2018-10-09T02:59:40Z</dcterms:created>
  <dcterms:modified xsi:type="dcterms:W3CDTF">2019-04-01T04:13:35Z</dcterms:modified>
</cp:coreProperties>
</file>

<file path=docProps/thumbnail.jpeg>
</file>